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0" r:id="rId3"/>
    <p:sldId id="334" r:id="rId4"/>
    <p:sldId id="320" r:id="rId5"/>
    <p:sldId id="328" r:id="rId6"/>
    <p:sldId id="308" r:id="rId7"/>
    <p:sldId id="326" r:id="rId8"/>
    <p:sldId id="323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BBFE"/>
    <a:srgbClr val="CC0066"/>
    <a:srgbClr val="F69254"/>
    <a:srgbClr val="49F7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78501" autoAdjust="0"/>
  </p:normalViewPr>
  <p:slideViewPr>
    <p:cSldViewPr>
      <p:cViewPr>
        <p:scale>
          <a:sx n="78" d="100"/>
          <a:sy n="78" d="100"/>
        </p:scale>
        <p:origin x="-64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3D4B-4E66-4FBE-995F-DBB3B3DF32F5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87A6-776F-44CD-8BA6-A83B802FD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9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1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87A6-776F-44CD-8BA6-A83B802FDC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lang="ru-RU" altLang="ja-JP" smtClean="0"/>
              <a:pPr/>
              <a:t>17.12.2017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693C-57C3-4914-8E69-D777D6AA2CC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C21E-1789-4DE4-A292-CBB5A0C2C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3294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 advTm="43294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8;&#1088;&#1080;&#1085;&#1072;\Downloads\Pesni-iz-detskih-fil_mov-Muzyka-iz-kf-quotUsatyy-nyan_quot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64016" y="27432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8800" y="4419599"/>
            <a:ext cx="5638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МАДОУ «ЦРР-детский сад №69»</a:t>
            </a:r>
          </a:p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Костицына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Наталия Владимировна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esni-iz-detskih-fil_mov-Muzyka-iz-kf-quotUsatyy-nyan_quot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600" y="762000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Сообщение из опыта работы</a:t>
            </a:r>
            <a:r>
              <a:rPr lang="ru-RU" sz="5400" b="1" dirty="0" smtClean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/>
            </a:r>
            <a:br>
              <a:rPr lang="ru-RU" sz="5400" b="1" dirty="0" smtClean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Гимнастика для мозга</a:t>
            </a:r>
          </a:p>
          <a:p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brain2"/>
          <p:cNvPicPr>
            <a:picLocks noChangeAspect="1" noChangeArrowheads="1"/>
          </p:cNvPicPr>
          <p:nvPr/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>
          <a:xfrm>
            <a:off x="2971800" y="2286000"/>
            <a:ext cx="3429000" cy="2057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329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>
            <a:normAutofit fontScale="90000"/>
          </a:bodyPr>
          <a:lstStyle/>
          <a:p>
            <a:r>
              <a:rPr sz="4000" smtClean="0">
                <a:latin typeface="Georgia" pitchFamily="18" charset="0"/>
              </a:rPr>
              <a:t/>
            </a:r>
            <a:br>
              <a:rPr sz="4000" smtClean="0">
                <a:latin typeface="Georgia" pitchFamily="18" charset="0"/>
              </a:rPr>
            </a:br>
            <a:r>
              <a:rPr sz="4000" smtClean="0">
                <a:latin typeface="Georgia" pitchFamily="18" charset="0"/>
              </a:rPr>
              <a:t>ЗНАЧЕНИЕ   </a:t>
            </a:r>
            <a:r>
              <a:rPr sz="4000" smtClean="0">
                <a:latin typeface="Georgia" pitchFamily="18" charset="0"/>
              </a:rPr>
              <a:t>ГИМНАСТИКИ ДЛЯ  МОЗГА:</a:t>
            </a:r>
            <a:r>
              <a:rPr sz="4000" smtClean="0">
                <a:latin typeface="Georgia" pitchFamily="18" charset="0"/>
              </a:rPr>
              <a:t/>
            </a:r>
            <a:br>
              <a:rPr sz="4000" smtClean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6764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prstClr val="black"/>
              </a:solidFill>
              <a:latin typeface="+mj-lt"/>
              <a:ea typeface="Times New Roman" pitchFamily="18" charset="0"/>
              <a:cs typeface="Aharoni" pitchFamily="2" charset="-79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prstClr val="black"/>
              </a:solidFill>
              <a:latin typeface="+mj-lt"/>
              <a:ea typeface="Times New Roman" pitchFamily="18" charset="0"/>
              <a:cs typeface="Aharoni" pitchFamily="2" charset="-79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prstClr val="black"/>
              </a:solidFill>
              <a:latin typeface="+mj-lt"/>
              <a:ea typeface="Times New Roman" pitchFamily="18" charset="0"/>
              <a:cs typeface="Aharoni" pitchFamily="2" charset="-79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cs typeface="Aharoni" pitchFamily="2" charset="-79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048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</a:p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752600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-Улучшает мыслительную деятельность, память, внимание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-Синхронизирует работу полушарий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-Улучшается крупная и мелкая моторика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-Обладает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оздоравливающим</a:t>
            </a: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эффектом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-Снижает утомляемость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-Повышает способность к </a:t>
            </a: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произвольному контролю</a:t>
            </a:r>
            <a:endParaRPr lang="ru-RU" sz="3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1066800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>
                <a:effectLst/>
                <a:latin typeface="Aharoni" pitchFamily="2" charset="-79"/>
                <a:cs typeface="Aharoni" pitchFamily="2" charset="-79"/>
              </a:rPr>
              <a:t>Структура гимнастики для мозга:</a:t>
            </a:r>
            <a:r>
              <a:rPr/>
              <a:t/>
            </a:r>
            <a:br>
              <a:rPr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3400" y="1981200"/>
            <a:ext cx="8153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400" b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ыпить стакан  чистой воды</a:t>
            </a:r>
            <a:endParaRPr lang="ru-RU" sz="3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Кинезиологические</a:t>
            </a:r>
            <a:r>
              <a:rPr lang="ru-RU" sz="3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упражнения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  5 минут.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Самомассаж</a:t>
            </a:r>
            <a:r>
              <a:rPr lang="ru-RU" sz="3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ушных раковин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-5 минут.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Двойной </a:t>
            </a:r>
            <a:r>
              <a:rPr lang="ru-RU" sz="3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дудлинг</a:t>
            </a:r>
            <a:r>
              <a:rPr lang="ru-RU" sz="3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или рисование    двумя руками одновременно 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- 5 минут.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1308"/>
      </p:ext>
    </p:extLst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60438"/>
          </a:xfrm>
        </p:spPr>
        <p:txBody>
          <a:bodyPr>
            <a:normAutofit/>
          </a:bodyPr>
          <a:lstStyle/>
          <a:p>
            <a:r>
              <a:rPr sz="4000" smtClean="0">
                <a:latin typeface="Georgia" pitchFamily="18" charset="0"/>
              </a:rPr>
              <a:t>Гимнастика для мозга: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4" name="Содержимое 3" descr="7bed57144ce9537761062636d534ef1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1447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Ирина\Desktop\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971800"/>
            <a:ext cx="167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9d68a4c3ba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2971800"/>
            <a:ext cx="1447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1447800" y="3810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38600" y="3733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cerebr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9400" y="914400"/>
            <a:ext cx="3200400" cy="1981200"/>
          </a:xfrm>
          <a:prstGeom prst="rect">
            <a:avLst/>
          </a:prstGeom>
        </p:spPr>
      </p:pic>
      <p:pic>
        <p:nvPicPr>
          <p:cNvPr id="10" name="Рисунок 9" descr="propisi-dlya-dvuh-rukjpg_Page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00" y="2971800"/>
            <a:ext cx="167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6324600" y="3657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>
            <a:normAutofit/>
          </a:bodyPr>
          <a:lstStyle/>
          <a:p>
            <a:r>
              <a:rPr smtClean="0">
                <a:solidFill>
                  <a:srgbClr val="0070C0"/>
                </a:solidFill>
                <a:latin typeface="Georgia" pitchFamily="18" charset="0"/>
              </a:rPr>
              <a:t>Вода-источник энергии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7409" name="Picture 1" descr="C:\Users\user\Desktop\09653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352800" cy="4953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33800" y="1143000"/>
            <a:ext cx="4953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Организм человека на 70% состоит из воды. Если отмечается её нехватка, то постепенно начинает замедляться работа мозга. Итак, выпиваем стакан чистой воды!</a:t>
            </a:r>
          </a:p>
          <a:p>
            <a:endParaRPr lang="ru-RU" dirty="0"/>
          </a:p>
        </p:txBody>
      </p:sp>
      <p:pic>
        <p:nvPicPr>
          <p:cNvPr id="17410" name="Picture 2" descr="C:\Users\user\Desktop\наталья\здоровьесберегающие технологии\гимнастика для мозга\картинки\348nu0mrj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4114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Кинезиологические </a:t>
            </a: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упражнения</a:t>
            </a:r>
            <a:r>
              <a:rPr sz="4000">
                <a:latin typeface="Aharoni" pitchFamily="2" charset="-79"/>
                <a:cs typeface="Aharoni" pitchFamily="2" charset="-79"/>
              </a:rPr>
              <a:t>. </a:t>
            </a:r>
            <a:endParaRPr lang="ru-RU" sz="4000" dirty="0"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381000" y="1234462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743325" algn="l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 нуждается в настройке и подготовке к  работе.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делать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утром,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перед началом  мыслительной деятельности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помочь самому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  «проснуться» и настроится 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учебную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деятельность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хотите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 умными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тогда начинаем!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наталья\здоровьесберегающие технологии\гимнастика для мозга\упражнения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2447925" cy="2400300"/>
          </a:xfrm>
          <a:prstGeom prst="rect">
            <a:avLst/>
          </a:prstGeom>
          <a:noFill/>
        </p:spPr>
      </p:pic>
      <p:pic>
        <p:nvPicPr>
          <p:cNvPr id="15363" name="Picture 3" descr="C:\Users\user\Desktop\наталья\здоровьесберегающие технологии\гимнастика для мозга\упражнения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90801"/>
            <a:ext cx="2286000" cy="2362200"/>
          </a:xfrm>
          <a:prstGeom prst="rect">
            <a:avLst/>
          </a:prstGeom>
          <a:noFill/>
        </p:spPr>
      </p:pic>
      <p:pic>
        <p:nvPicPr>
          <p:cNvPr id="15364" name="Picture 4" descr="C:\Users\user\Desktop\наталья\здоровьесберегающие технологии\гимнастика для мозга\упражнения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514600"/>
            <a:ext cx="2133600" cy="2362200"/>
          </a:xfrm>
          <a:prstGeom prst="rect">
            <a:avLst/>
          </a:prstGeom>
          <a:noFill/>
        </p:spPr>
      </p:pic>
      <p:pic>
        <p:nvPicPr>
          <p:cNvPr id="15365" name="Picture 5" descr="C:\Users\user\Desktop\наталья\здоровьесберегающие технологии\гимнастика для мозга\упражнения\0014-015-Palchikovaja-gimnasti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5181600"/>
            <a:ext cx="2362200" cy="1371600"/>
          </a:xfrm>
          <a:prstGeom prst="rect">
            <a:avLst/>
          </a:prstGeom>
          <a:noFill/>
        </p:spPr>
      </p:pic>
      <p:pic>
        <p:nvPicPr>
          <p:cNvPr id="15366" name="Picture 6" descr="C:\Users\user\Desktop\наталья\здоровьесберегающие технологии\гимнастика для мозга\упражнения\87734-i_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5029200"/>
            <a:ext cx="41148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60438"/>
          </a:xfrm>
        </p:spPr>
        <p:txBody>
          <a:bodyPr>
            <a:normAutofit/>
          </a:bodyPr>
          <a:lstStyle/>
          <a:p>
            <a:r>
              <a:rPr sz="4000">
                <a:effectLst/>
                <a:latin typeface="+mj-lt"/>
                <a:ea typeface="Calibri"/>
              </a:rPr>
              <a:t>Самомассаж ушных раковин</a:t>
            </a:r>
            <a:endParaRPr lang="ru-RU" sz="4000" dirty="0">
              <a:effectLst/>
              <a:latin typeface="+mj-lt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990600"/>
            <a:ext cx="8001000" cy="36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ушных раковин являет эффективным методом при регуляции мыслительной деятельности, так как способствует нормализации кровотока во всём организме. Такой массаж позволяет сосредоточиться и быть более внимательным,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способствует   приливу бодрости и работоспособности.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esktop\xlwC_7wB5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76600"/>
            <a:ext cx="54102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sz="4000" smtClean="0">
                <a:latin typeface="Georgia" pitchFamily="18" charset="0"/>
              </a:rPr>
              <a:t>ДВОЙНОЙ  ДУДЛИНГ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1430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целях развития обоих полушарий попробуйте научить вашего ребенка рисовать обеими </a:t>
            </a:r>
            <a:r>
              <a:rPr lang="ru-RU" dirty="0" smtClean="0"/>
              <a:t>руками.</a:t>
            </a:r>
          </a:p>
          <a:p>
            <a:r>
              <a:rPr lang="ru-RU" b="1" dirty="0" smtClean="0"/>
              <a:t>Техника выполнения:</a:t>
            </a:r>
          </a:p>
          <a:p>
            <a:r>
              <a:rPr lang="ru-RU" dirty="0" smtClean="0"/>
              <a:t>Принцип </a:t>
            </a:r>
            <a:r>
              <a:rPr lang="ru-RU" dirty="0" smtClean="0"/>
              <a:t>таков, что требуется рисовать обеими руками одновременно, создавая симметричные, зеркальные изображения. Теперь подробнее. Возьмите в обе руки маркеры, прижмите друг к другу и поместите в центр листа бумаги. Начинайте рисовать сразу двумя маркерами, выполняя зеркальный рисунок. </a:t>
            </a:r>
          </a:p>
          <a:p>
            <a:r>
              <a:rPr lang="ru-RU" b="1" dirty="0" smtClean="0"/>
              <a:t>Совет</a:t>
            </a:r>
            <a:r>
              <a:rPr lang="ru-RU" b="1" dirty="0" smtClean="0"/>
              <a:t>: </a:t>
            </a:r>
            <a:r>
              <a:rPr lang="ru-RU" dirty="0" smtClean="0"/>
              <a:t>если бумага “убегает” со своего </a:t>
            </a:r>
            <a:r>
              <a:rPr lang="ru-RU" dirty="0" smtClean="0"/>
              <a:t>места, </a:t>
            </a:r>
            <a:r>
              <a:rPr lang="ru-RU" dirty="0" smtClean="0"/>
              <a:t>то можно зафиксировать уголки листа, приклеив его к столу скотчем.</a:t>
            </a:r>
            <a:endParaRPr lang="ru-RU" dirty="0"/>
          </a:p>
        </p:txBody>
      </p:sp>
      <p:pic>
        <p:nvPicPr>
          <p:cNvPr id="12289" name="Picture 1" descr="C:\Users\user\Desktop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8001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14800" y="2819400"/>
            <a:ext cx="1143000" cy="6172200"/>
          </a:xfrm>
        </p:spPr>
        <p:txBody>
          <a:bodyPr vert="vert270">
            <a:normAutofit fontScale="90000"/>
          </a:bodyPr>
          <a:lstStyle/>
          <a:p>
            <a:r>
              <a:rPr sz="4400" i="1" smtClean="0">
                <a:latin typeface="Georgia" pitchFamily="18" charset="0"/>
              </a:rPr>
              <a:t>Спасибо </a:t>
            </a:r>
            <a:br>
              <a:rPr sz="4400" i="1" smtClean="0">
                <a:latin typeface="Georgia" pitchFamily="18" charset="0"/>
              </a:rPr>
            </a:br>
            <a:r>
              <a:rPr sz="4400" i="1" smtClean="0">
                <a:latin typeface="Georgia" pitchFamily="18" charset="0"/>
              </a:rPr>
              <a:t>за внимание!</a:t>
            </a:r>
            <a:endParaRPr lang="ru-RU" sz="4400" i="1" dirty="0">
              <a:latin typeface="Georgia" pitchFamily="18" charset="0"/>
            </a:endParaRPr>
          </a:p>
        </p:txBody>
      </p:sp>
      <p:pic>
        <p:nvPicPr>
          <p:cNvPr id="41985" name="Picture 1" descr="C:\Users\user\Desktop\наталья\здоровьесберегающие технологии\гимнастика для мозга\картинки\моз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5257800" cy="350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57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743325" algn="l"/>
                <a:tab pos="5940425" algn="r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познакомила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гимнастикой для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мозга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с помощью которой  вы  сможете помочь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амому себе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воспринимать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объем информации, ориентироваться в нем и постараться стать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успешными.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743325" algn="l"/>
                <a:tab pos="5940425" algn="r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А ЭТО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 ПРИГОДИТСЯ!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294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9|0.7|2|1.9|3.6"/>
</p:tagLst>
</file>

<file path=ppt/theme/theme1.xml><?xml version="1.0" encoding="utf-8"?>
<a:theme xmlns:a="http://schemas.openxmlformats.org/drawingml/2006/main" name="FradientFra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TP101941219_template</Template>
  <TotalTime>2824</TotalTime>
  <Words>340</Words>
  <Application>Microsoft Office PowerPoint</Application>
  <PresentationFormat>Экран (4:3)</PresentationFormat>
  <Paragraphs>48</Paragraphs>
  <Slides>9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FradientFrame</vt:lpstr>
      <vt:lpstr>Слайд 1</vt:lpstr>
      <vt:lpstr> ЗНАЧЕНИЕ   ГИМНАСТИКИ ДЛЯ  МОЗГА: </vt:lpstr>
      <vt:lpstr> Структура гимнастики для мозга: </vt:lpstr>
      <vt:lpstr>Гимнастика для мозга:</vt:lpstr>
      <vt:lpstr>Вода-источник энергии</vt:lpstr>
      <vt:lpstr>Кинезиологические упражнения. </vt:lpstr>
      <vt:lpstr>Самомассаж ушных раковин</vt:lpstr>
      <vt:lpstr>ДВОЙНОЙ  ДУДЛИНГ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Ирина</dc:creator>
  <cp:lastModifiedBy>user</cp:lastModifiedBy>
  <cp:revision>304</cp:revision>
  <dcterms:created xsi:type="dcterms:W3CDTF">2014-05-21T16:16:12Z</dcterms:created>
  <dcterms:modified xsi:type="dcterms:W3CDTF">2017-12-17T10:01:31Z</dcterms:modified>
</cp:coreProperties>
</file>